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13480650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63D"/>
    <a:srgbClr val="FFFFFF"/>
    <a:srgbClr val="FF9900"/>
    <a:srgbClr val="FF6600"/>
    <a:srgbClr val="FFF2CC"/>
    <a:srgbClr val="669900"/>
    <a:srgbClr val="FF9801"/>
    <a:srgbClr val="FF6D0A"/>
    <a:srgbClr val="FF9F0F"/>
    <a:srgbClr val="33C0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5" autoAdjust="0"/>
    <p:restoredTop sz="66112" autoAdjust="0"/>
  </p:normalViewPr>
  <p:slideViewPr>
    <p:cSldViewPr snapToGrid="0">
      <p:cViewPr varScale="1">
        <p:scale>
          <a:sx n="59" d="100"/>
          <a:sy n="59" d="100"/>
        </p:scale>
        <p:origin x="1200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71BDA87-C674-49D4-9A01-1899323BD0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8B8B05-5935-4553-8734-F1F46231D0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ED7C8-591E-4A30-AC0E-32A33016E5F9}" type="datetimeFigureOut">
              <a:rPr lang="en-SG" smtClean="0"/>
              <a:t>26/5/2022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4DE21-2730-43F7-AB15-87D93E6A5E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8470E-9146-404F-A8B4-EDB9A0DD23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A46290-B4C6-48D8-91E2-9A948C83F8B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095650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98449E-F643-458F-B7CC-032EE71AD6D6}" type="datetimeFigureOut">
              <a:rPr lang="en-SG" smtClean="0"/>
              <a:t>26/5/2022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C3B36-76BA-408F-BC3D-743E1F9B6AF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28069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2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736C9C-12CE-48BF-8AA1-DEA0EF8B814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5332521"/>
            <a:ext cx="9144000" cy="496862"/>
          </a:xfrm>
        </p:spPr>
        <p:txBody>
          <a:bodyPr>
            <a:normAutofit/>
          </a:bodyPr>
          <a:lstStyle>
            <a:lvl1pPr marL="0" indent="0" algn="ctr">
              <a:buNone/>
              <a:defRPr lang="en-SG" sz="2800" b="1" kern="1200" spc="310" dirty="0">
                <a:solidFill>
                  <a:srgbClr val="A7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j-ea"/>
                <a:cs typeface="+mj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1.1</a:t>
            </a:r>
            <a:endParaRPr lang="en-SG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789F9F5-1713-41BC-BEFA-A1D47369F965}"/>
              </a:ext>
            </a:extLst>
          </p:cNvPr>
          <p:cNvGrpSpPr/>
          <p:nvPr userDrawn="1"/>
        </p:nvGrpSpPr>
        <p:grpSpPr>
          <a:xfrm>
            <a:off x="950440" y="590309"/>
            <a:ext cx="10291119" cy="3370155"/>
            <a:chOff x="750381" y="503913"/>
            <a:chExt cx="8422005" cy="2758054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34F8B7-60A1-46F5-8374-1CBA19EE2210}"/>
                </a:ext>
              </a:extLst>
            </p:cNvPr>
            <p:cNvCxnSpPr/>
            <p:nvPr/>
          </p:nvCxnSpPr>
          <p:spPr>
            <a:xfrm>
              <a:off x="750381" y="3261967"/>
              <a:ext cx="8422005" cy="0"/>
            </a:xfrm>
            <a:prstGeom prst="straightConnector1">
              <a:avLst/>
            </a:prstGeom>
            <a:ln w="28575">
              <a:solidFill>
                <a:srgbClr val="99FFCC"/>
              </a:solidFill>
              <a:headEnd type="triangl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0323E80B-C9DB-49DC-BBFA-9FB0C11DB4D1}"/>
                </a:ext>
              </a:extLst>
            </p:cNvPr>
            <p:cNvGrpSpPr/>
            <p:nvPr/>
          </p:nvGrpSpPr>
          <p:grpSpPr>
            <a:xfrm>
              <a:off x="1693249" y="503913"/>
              <a:ext cx="6400800" cy="2542032"/>
              <a:chOff x="1693249" y="674685"/>
              <a:chExt cx="6400800" cy="2542032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BA2A7FAE-8B0A-4900-92EC-79EF30A80D63}"/>
                  </a:ext>
                </a:extLst>
              </p:cNvPr>
              <p:cNvGrpSpPr/>
              <p:nvPr/>
            </p:nvGrpSpPr>
            <p:grpSpPr>
              <a:xfrm>
                <a:off x="1854488" y="1132989"/>
                <a:ext cx="6029287" cy="1989587"/>
                <a:chOff x="1854488" y="1132989"/>
                <a:chExt cx="6029287" cy="1989587"/>
              </a:xfrm>
            </p:grpSpPr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573EA534-359B-411C-BD04-E1B9E90EA9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26775" y="2507723"/>
                  <a:ext cx="477739" cy="477739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8808119F-5C1D-4970-8DE7-5DC521EA07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01158" y="2426620"/>
                  <a:ext cx="573357" cy="573357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0FCDFEA2-8143-4D46-A3C4-7508A1959A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60634" y="2223953"/>
                  <a:ext cx="376409" cy="376409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E44F162F-61AD-4580-A272-5C9D579AC8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rightnessContrast brigh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948849" y="1132989"/>
                  <a:ext cx="363907" cy="363907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661FA054-CCC6-43BB-8D6B-D697545D8B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54351" y="1692454"/>
                  <a:ext cx="734166" cy="734166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D3E60AFE-C933-4C5F-B342-D228D2C8D9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01529" y="2335132"/>
                  <a:ext cx="671176" cy="671176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24FD7A4A-FC3E-4E4B-B402-B98A96418D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854488" y="2497727"/>
                  <a:ext cx="295529" cy="497732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06E4461C-1F12-4C96-99CB-45FAF9C940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62754" y="2260869"/>
                  <a:ext cx="861707" cy="861707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8AD50A79-4B39-4048-9F97-1FF3E3457D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44634" y="1870124"/>
                  <a:ext cx="374571" cy="374571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4B858760-3572-402A-8C79-FA2FA788D5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25505" y="1414985"/>
                  <a:ext cx="369987" cy="369987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A3016E69-1F2C-442D-BE97-1FA4990A38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45560" y="2600362"/>
                  <a:ext cx="488298" cy="488298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E12B12A4-4580-4106-ABDF-328B5ECF8F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49793" y="2270552"/>
                  <a:ext cx="743856" cy="743856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4" name="Picture 53">
                  <a:extLst>
                    <a:ext uri="{FF2B5EF4-FFF2-40B4-BE49-F238E27FC236}">
                      <a16:creationId xmlns:a16="http://schemas.microsoft.com/office/drawing/2014/main" id="{B78EBE49-38C5-4DCE-8A94-4727DD1E27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96182" y="1932226"/>
                  <a:ext cx="467618" cy="328793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5" name="Picture 54">
                  <a:extLst>
                    <a:ext uri="{FF2B5EF4-FFF2-40B4-BE49-F238E27FC236}">
                      <a16:creationId xmlns:a16="http://schemas.microsoft.com/office/drawing/2014/main" id="{441606AB-3C9C-425A-BBFC-17FDE14442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080833" y="1897040"/>
                  <a:ext cx="363907" cy="363907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15D0B21D-7212-41BE-8171-5829952876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5578413" y="2695374"/>
                  <a:ext cx="363759" cy="374571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C562743A-A376-415C-A53B-D8AED58260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38445" y="1201533"/>
                  <a:ext cx="678992" cy="678992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E9E34D01-D915-452F-AA10-636B90A7C5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682738" y="2437486"/>
                  <a:ext cx="201037" cy="367610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CFA88125-AF69-4613-97FD-665620D0A0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19458" y="1862108"/>
                  <a:ext cx="395888" cy="395888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D8264B17-E530-4B51-A895-DFFDF4AB4E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76665" y="1517717"/>
                  <a:ext cx="402734" cy="444396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25D2D4B5-9301-4BA6-BA09-0E282306D4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15914" y="1840853"/>
                  <a:ext cx="425627" cy="425627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</p:grpSp>
          <p:sp>
            <p:nvSpPr>
              <p:cNvPr id="41" name="Freeform 90">
                <a:extLst>
                  <a:ext uri="{FF2B5EF4-FFF2-40B4-BE49-F238E27FC236}">
                    <a16:creationId xmlns:a16="http://schemas.microsoft.com/office/drawing/2014/main" id="{7F16AFC9-BEC1-4048-86E3-7E97B61A74C1}"/>
                  </a:ext>
                </a:extLst>
              </p:cNvPr>
              <p:cNvSpPr/>
              <p:nvPr/>
            </p:nvSpPr>
            <p:spPr>
              <a:xfrm>
                <a:off x="1693249" y="674685"/>
                <a:ext cx="6400800" cy="2542032"/>
              </a:xfrm>
              <a:custGeom>
                <a:avLst/>
                <a:gdLst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85232 w 6400800"/>
                  <a:gd name="connsiteY29" fmla="*/ 1085088 h 2542032"/>
                  <a:gd name="connsiteX30" fmla="*/ 5687568 w 6400800"/>
                  <a:gd name="connsiteY30" fmla="*/ 713232 h 2542032"/>
                  <a:gd name="connsiteX31" fmla="*/ 5687568 w 6400800"/>
                  <a:gd name="connsiteY31" fmla="*/ 113385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80152 w 6400800"/>
                  <a:gd name="connsiteY29" fmla="*/ 582168 h 2542032"/>
                  <a:gd name="connsiteX30" fmla="*/ 5687568 w 6400800"/>
                  <a:gd name="connsiteY30" fmla="*/ 713232 h 2542032"/>
                  <a:gd name="connsiteX31" fmla="*/ 5687568 w 6400800"/>
                  <a:gd name="connsiteY31" fmla="*/ 113385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300472 w 6400800"/>
                  <a:gd name="connsiteY29" fmla="*/ 541528 h 2542032"/>
                  <a:gd name="connsiteX30" fmla="*/ 5687568 w 6400800"/>
                  <a:gd name="connsiteY30" fmla="*/ 713232 h 2542032"/>
                  <a:gd name="connsiteX31" fmla="*/ 5687568 w 6400800"/>
                  <a:gd name="connsiteY31" fmla="*/ 113385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64912 w 6400800"/>
                  <a:gd name="connsiteY29" fmla="*/ 627888 h 2542032"/>
                  <a:gd name="connsiteX30" fmla="*/ 5687568 w 6400800"/>
                  <a:gd name="connsiteY30" fmla="*/ 713232 h 2542032"/>
                  <a:gd name="connsiteX31" fmla="*/ 5687568 w 6400800"/>
                  <a:gd name="connsiteY31" fmla="*/ 113385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64912 w 6400800"/>
                  <a:gd name="connsiteY29" fmla="*/ 627888 h 2542032"/>
                  <a:gd name="connsiteX30" fmla="*/ 5707888 w 6400800"/>
                  <a:gd name="connsiteY30" fmla="*/ 906272 h 2542032"/>
                  <a:gd name="connsiteX31" fmla="*/ 5687568 w 6400800"/>
                  <a:gd name="connsiteY31" fmla="*/ 113385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64912 w 6400800"/>
                  <a:gd name="connsiteY29" fmla="*/ 627888 h 2542032"/>
                  <a:gd name="connsiteX30" fmla="*/ 5707888 w 6400800"/>
                  <a:gd name="connsiteY30" fmla="*/ 906272 h 2542032"/>
                  <a:gd name="connsiteX31" fmla="*/ 5707888 w 6400800"/>
                  <a:gd name="connsiteY31" fmla="*/ 113893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80152 w 6400800"/>
                  <a:gd name="connsiteY29" fmla="*/ 627888 h 2542032"/>
                  <a:gd name="connsiteX30" fmla="*/ 5707888 w 6400800"/>
                  <a:gd name="connsiteY30" fmla="*/ 906272 h 2542032"/>
                  <a:gd name="connsiteX31" fmla="*/ 5707888 w 6400800"/>
                  <a:gd name="connsiteY31" fmla="*/ 113893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80152 w 6400800"/>
                  <a:gd name="connsiteY29" fmla="*/ 627888 h 2542032"/>
                  <a:gd name="connsiteX30" fmla="*/ 5707888 w 6400800"/>
                  <a:gd name="connsiteY30" fmla="*/ 906272 h 2542032"/>
                  <a:gd name="connsiteX31" fmla="*/ 5707888 w 6400800"/>
                  <a:gd name="connsiteY31" fmla="*/ 113893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85232 w 6400800"/>
                  <a:gd name="connsiteY29" fmla="*/ 622808 h 2542032"/>
                  <a:gd name="connsiteX30" fmla="*/ 5707888 w 6400800"/>
                  <a:gd name="connsiteY30" fmla="*/ 906272 h 2542032"/>
                  <a:gd name="connsiteX31" fmla="*/ 5707888 w 6400800"/>
                  <a:gd name="connsiteY31" fmla="*/ 113893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85232 w 6400800"/>
                  <a:gd name="connsiteY29" fmla="*/ 622808 h 2542032"/>
                  <a:gd name="connsiteX30" fmla="*/ 5707888 w 6400800"/>
                  <a:gd name="connsiteY30" fmla="*/ 906272 h 2542032"/>
                  <a:gd name="connsiteX31" fmla="*/ 5710428 w 6400800"/>
                  <a:gd name="connsiteY31" fmla="*/ 113639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85232 w 6400800"/>
                  <a:gd name="connsiteY29" fmla="*/ 622808 h 2542032"/>
                  <a:gd name="connsiteX30" fmla="*/ 5707888 w 6400800"/>
                  <a:gd name="connsiteY30" fmla="*/ 906272 h 2542032"/>
                  <a:gd name="connsiteX31" fmla="*/ 5702808 w 6400800"/>
                  <a:gd name="connsiteY31" fmla="*/ 113131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  <a:gd name="connsiteX0" fmla="*/ 0 w 6400800"/>
                  <a:gd name="connsiteY0" fmla="*/ 2511552 h 2542032"/>
                  <a:gd name="connsiteX1" fmla="*/ 0 w 6400800"/>
                  <a:gd name="connsiteY1" fmla="*/ 1664208 h 2542032"/>
                  <a:gd name="connsiteX2" fmla="*/ 524256 w 6400800"/>
                  <a:gd name="connsiteY2" fmla="*/ 1664208 h 2542032"/>
                  <a:gd name="connsiteX3" fmla="*/ 524256 w 6400800"/>
                  <a:gd name="connsiteY3" fmla="*/ 1133856 h 2542032"/>
                  <a:gd name="connsiteX4" fmla="*/ 755904 w 6400800"/>
                  <a:gd name="connsiteY4" fmla="*/ 1133856 h 2542032"/>
                  <a:gd name="connsiteX5" fmla="*/ 755904 w 6400800"/>
                  <a:gd name="connsiteY5" fmla="*/ 743712 h 2542032"/>
                  <a:gd name="connsiteX6" fmla="*/ 1322832 w 6400800"/>
                  <a:gd name="connsiteY6" fmla="*/ 292608 h 2542032"/>
                  <a:gd name="connsiteX7" fmla="*/ 1322832 w 6400800"/>
                  <a:gd name="connsiteY7" fmla="*/ 841248 h 2542032"/>
                  <a:gd name="connsiteX8" fmla="*/ 1524000 w 6400800"/>
                  <a:gd name="connsiteY8" fmla="*/ 841248 h 2542032"/>
                  <a:gd name="connsiteX9" fmla="*/ 1524000 w 6400800"/>
                  <a:gd name="connsiteY9" fmla="*/ 499872 h 2542032"/>
                  <a:gd name="connsiteX10" fmla="*/ 1956816 w 6400800"/>
                  <a:gd name="connsiteY10" fmla="*/ 499872 h 2542032"/>
                  <a:gd name="connsiteX11" fmla="*/ 1956816 w 6400800"/>
                  <a:gd name="connsiteY11" fmla="*/ 658368 h 2542032"/>
                  <a:gd name="connsiteX12" fmla="*/ 2121408 w 6400800"/>
                  <a:gd name="connsiteY12" fmla="*/ 658368 h 2542032"/>
                  <a:gd name="connsiteX13" fmla="*/ 2121408 w 6400800"/>
                  <a:gd name="connsiteY13" fmla="*/ 1127760 h 2542032"/>
                  <a:gd name="connsiteX14" fmla="*/ 2505456 w 6400800"/>
                  <a:gd name="connsiteY14" fmla="*/ 1127760 h 2542032"/>
                  <a:gd name="connsiteX15" fmla="*/ 2505456 w 6400800"/>
                  <a:gd name="connsiteY15" fmla="*/ 347472 h 2542032"/>
                  <a:gd name="connsiteX16" fmla="*/ 2700528 w 6400800"/>
                  <a:gd name="connsiteY16" fmla="*/ 347472 h 2542032"/>
                  <a:gd name="connsiteX17" fmla="*/ 2700528 w 6400800"/>
                  <a:gd name="connsiteY17" fmla="*/ 0 h 2542032"/>
                  <a:gd name="connsiteX18" fmla="*/ 3474720 w 6400800"/>
                  <a:gd name="connsiteY18" fmla="*/ 591312 h 2542032"/>
                  <a:gd name="connsiteX19" fmla="*/ 3474720 w 6400800"/>
                  <a:gd name="connsiteY19" fmla="*/ 835152 h 2542032"/>
                  <a:gd name="connsiteX20" fmla="*/ 3870960 w 6400800"/>
                  <a:gd name="connsiteY20" fmla="*/ 835152 h 2542032"/>
                  <a:gd name="connsiteX21" fmla="*/ 3870960 w 6400800"/>
                  <a:gd name="connsiteY21" fmla="*/ 1078992 h 2542032"/>
                  <a:gd name="connsiteX22" fmla="*/ 4139184 w 6400800"/>
                  <a:gd name="connsiteY22" fmla="*/ 1078992 h 2542032"/>
                  <a:gd name="connsiteX23" fmla="*/ 4139184 w 6400800"/>
                  <a:gd name="connsiteY23" fmla="*/ 213360 h 2542032"/>
                  <a:gd name="connsiteX24" fmla="*/ 4712208 w 6400800"/>
                  <a:gd name="connsiteY24" fmla="*/ 213360 h 2542032"/>
                  <a:gd name="connsiteX25" fmla="*/ 4712208 w 6400800"/>
                  <a:gd name="connsiteY25" fmla="*/ 737616 h 2542032"/>
                  <a:gd name="connsiteX26" fmla="*/ 4931664 w 6400800"/>
                  <a:gd name="connsiteY26" fmla="*/ 737616 h 2542032"/>
                  <a:gd name="connsiteX27" fmla="*/ 4931664 w 6400800"/>
                  <a:gd name="connsiteY27" fmla="*/ 1402080 h 2542032"/>
                  <a:gd name="connsiteX28" fmla="*/ 5285232 w 6400800"/>
                  <a:gd name="connsiteY28" fmla="*/ 1402080 h 2542032"/>
                  <a:gd name="connsiteX29" fmla="*/ 5285232 w 6400800"/>
                  <a:gd name="connsiteY29" fmla="*/ 622808 h 2542032"/>
                  <a:gd name="connsiteX30" fmla="*/ 5707888 w 6400800"/>
                  <a:gd name="connsiteY30" fmla="*/ 906272 h 2542032"/>
                  <a:gd name="connsiteX31" fmla="*/ 5705348 w 6400800"/>
                  <a:gd name="connsiteY31" fmla="*/ 1133856 h 2542032"/>
                  <a:gd name="connsiteX32" fmla="*/ 5864352 w 6400800"/>
                  <a:gd name="connsiteY32" fmla="*/ 1133856 h 2542032"/>
                  <a:gd name="connsiteX33" fmla="*/ 5864352 w 6400800"/>
                  <a:gd name="connsiteY33" fmla="*/ 1597152 h 2542032"/>
                  <a:gd name="connsiteX34" fmla="*/ 6400800 w 6400800"/>
                  <a:gd name="connsiteY34" fmla="*/ 1597152 h 2542032"/>
                  <a:gd name="connsiteX35" fmla="*/ 6400800 w 6400800"/>
                  <a:gd name="connsiteY35" fmla="*/ 2542032 h 2542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6400800" h="2542032">
                    <a:moveTo>
                      <a:pt x="0" y="2511552"/>
                    </a:moveTo>
                    <a:lnTo>
                      <a:pt x="0" y="1664208"/>
                    </a:lnTo>
                    <a:lnTo>
                      <a:pt x="524256" y="1664208"/>
                    </a:lnTo>
                    <a:lnTo>
                      <a:pt x="524256" y="1133856"/>
                    </a:lnTo>
                    <a:lnTo>
                      <a:pt x="755904" y="1133856"/>
                    </a:lnTo>
                    <a:lnTo>
                      <a:pt x="755904" y="743712"/>
                    </a:lnTo>
                    <a:lnTo>
                      <a:pt x="1322832" y="292608"/>
                    </a:lnTo>
                    <a:lnTo>
                      <a:pt x="1322832" y="841248"/>
                    </a:lnTo>
                    <a:lnTo>
                      <a:pt x="1524000" y="841248"/>
                    </a:lnTo>
                    <a:lnTo>
                      <a:pt x="1524000" y="499872"/>
                    </a:lnTo>
                    <a:lnTo>
                      <a:pt x="1956816" y="499872"/>
                    </a:lnTo>
                    <a:lnTo>
                      <a:pt x="1956816" y="658368"/>
                    </a:lnTo>
                    <a:lnTo>
                      <a:pt x="2121408" y="658368"/>
                    </a:lnTo>
                    <a:lnTo>
                      <a:pt x="2121408" y="1127760"/>
                    </a:lnTo>
                    <a:lnTo>
                      <a:pt x="2505456" y="1127760"/>
                    </a:lnTo>
                    <a:lnTo>
                      <a:pt x="2505456" y="347472"/>
                    </a:lnTo>
                    <a:lnTo>
                      <a:pt x="2700528" y="347472"/>
                    </a:lnTo>
                    <a:lnTo>
                      <a:pt x="2700528" y="0"/>
                    </a:lnTo>
                    <a:lnTo>
                      <a:pt x="3474720" y="591312"/>
                    </a:lnTo>
                    <a:lnTo>
                      <a:pt x="3474720" y="835152"/>
                    </a:lnTo>
                    <a:lnTo>
                      <a:pt x="3870960" y="835152"/>
                    </a:lnTo>
                    <a:lnTo>
                      <a:pt x="3870960" y="1078992"/>
                    </a:lnTo>
                    <a:lnTo>
                      <a:pt x="4139184" y="1078992"/>
                    </a:lnTo>
                    <a:lnTo>
                      <a:pt x="4139184" y="213360"/>
                    </a:lnTo>
                    <a:lnTo>
                      <a:pt x="4712208" y="213360"/>
                    </a:lnTo>
                    <a:lnTo>
                      <a:pt x="4712208" y="737616"/>
                    </a:lnTo>
                    <a:lnTo>
                      <a:pt x="4931664" y="737616"/>
                    </a:lnTo>
                    <a:lnTo>
                      <a:pt x="4931664" y="1402080"/>
                    </a:lnTo>
                    <a:lnTo>
                      <a:pt x="5285232" y="1402080"/>
                    </a:lnTo>
                    <a:cubicBezTo>
                      <a:pt x="5283539" y="1128776"/>
                      <a:pt x="5286925" y="896112"/>
                      <a:pt x="5285232" y="622808"/>
                    </a:cubicBezTo>
                    <a:lnTo>
                      <a:pt x="5707888" y="906272"/>
                    </a:lnTo>
                    <a:cubicBezTo>
                      <a:pt x="5708735" y="982980"/>
                      <a:pt x="5704501" y="1057148"/>
                      <a:pt x="5705348" y="1133856"/>
                    </a:cubicBezTo>
                    <a:lnTo>
                      <a:pt x="5864352" y="1133856"/>
                    </a:lnTo>
                    <a:lnTo>
                      <a:pt x="5864352" y="1597152"/>
                    </a:lnTo>
                    <a:lnTo>
                      <a:pt x="6400800" y="1597152"/>
                    </a:lnTo>
                    <a:lnTo>
                      <a:pt x="6400800" y="2542032"/>
                    </a:lnTo>
                  </a:path>
                </a:pathLst>
              </a:custGeom>
              <a:noFill/>
              <a:ln w="57150">
                <a:solidFill>
                  <a:srgbClr val="99FFCC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BCE2CBC-D9A5-485C-832A-5112AC93FD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8720" y="2527110"/>
              <a:ext cx="395888" cy="39588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664B496-DA72-4B0C-92AF-0737C5032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01669" y="1651201"/>
              <a:ext cx="498090" cy="49809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F6F8CD6-1435-4845-8DFE-2B9923671C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 cstate="print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9301" y="2240757"/>
              <a:ext cx="619112" cy="619112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CBA85AA7-F443-45C3-8FDC-2FF26B1CC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9561" y="1808229"/>
              <a:ext cx="378731" cy="378731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8ACD76C-B175-4B35-9DE4-17FDF9EA1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3183" y="2134419"/>
              <a:ext cx="345397" cy="2428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789D56B4-DFB5-42D7-9757-F2E26D9BEC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4185360"/>
            <a:ext cx="9144000" cy="1325563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SG" sz="4000" b="1" kern="1200" spc="210" baseline="0" dirty="0">
                <a:solidFill>
                  <a:srgbClr val="00CC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SECTION TITLE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190914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0FC839-22E9-49C3-95E7-3BB67B9D1D32}"/>
              </a:ext>
            </a:extLst>
          </p:cNvPr>
          <p:cNvSpPr/>
          <p:nvPr userDrawn="1"/>
        </p:nvSpPr>
        <p:spPr>
          <a:xfrm>
            <a:off x="0" y="1134319"/>
            <a:ext cx="12192000" cy="57236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7C89BC-F6C4-4755-B324-D52FD1900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4" y="365125"/>
            <a:ext cx="10278619" cy="687017"/>
          </a:xfrm>
        </p:spPr>
        <p:txBody>
          <a:bodyPr>
            <a:noAutofit/>
          </a:bodyPr>
          <a:lstStyle>
            <a:lvl1pPr marL="0" algn="l" defTabSz="914400" rtl="0" eaLnBrk="1" latinLnBrk="0" hangingPunct="1">
              <a:lnSpc>
                <a:spcPct val="150000"/>
              </a:lnSpc>
              <a:spcAft>
                <a:spcPts val="0"/>
              </a:spcAft>
              <a:defRPr lang="en-SG" sz="3200" kern="1200" dirty="0">
                <a:solidFill>
                  <a:srgbClr val="00B0F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3F7C243-948A-4A6D-8E66-04E83194D5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0725" y="1608138"/>
            <a:ext cx="10750550" cy="4792662"/>
          </a:xfrm>
        </p:spPr>
        <p:txBody>
          <a:bodyPr>
            <a:normAutofit/>
          </a:bodyPr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636749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4905583-141F-4733-AE9D-C750DA1F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4" y="365125"/>
            <a:ext cx="10278619" cy="687017"/>
          </a:xfrm>
        </p:spPr>
        <p:txBody>
          <a:bodyPr>
            <a:noAutofit/>
          </a:bodyPr>
          <a:lstStyle>
            <a:lvl1pPr marL="0" algn="l" defTabSz="914400" rtl="0" eaLnBrk="1" latinLnBrk="0" hangingPunct="1">
              <a:lnSpc>
                <a:spcPct val="150000"/>
              </a:lnSpc>
              <a:spcAft>
                <a:spcPts val="0"/>
              </a:spcAft>
              <a:defRPr lang="en-SG" sz="3200" kern="1200" dirty="0">
                <a:solidFill>
                  <a:srgbClr val="00B0F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35935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4C52CD2F-5C70-4832-9CD4-50261225AB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121757"/>
            <a:ext cx="9144000" cy="496862"/>
          </a:xfrm>
        </p:spPr>
        <p:txBody>
          <a:bodyPr>
            <a:normAutofit/>
          </a:bodyPr>
          <a:lstStyle>
            <a:lvl1pPr marL="0" indent="0" algn="ctr">
              <a:buNone/>
              <a:defRPr lang="en-SG" sz="2800" b="1" kern="1200" spc="310" dirty="0">
                <a:solidFill>
                  <a:srgbClr val="A7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j-ea"/>
                <a:cs typeface="+mj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</a:t>
            </a:r>
            <a:endParaRPr lang="en-SG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1F6826DE-2F01-4F7E-BABC-B01039478E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974596"/>
            <a:ext cx="9144000" cy="1325563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SG" sz="4000" b="1" kern="1200" spc="210" baseline="0" dirty="0">
                <a:solidFill>
                  <a:srgbClr val="00CC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TITLE</a:t>
            </a:r>
            <a:endParaRPr lang="en-SG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B2A004-06DA-4EE7-98E1-FD2B4A4B1EF0}"/>
              </a:ext>
            </a:extLst>
          </p:cNvPr>
          <p:cNvSpPr/>
          <p:nvPr userDrawn="1"/>
        </p:nvSpPr>
        <p:spPr>
          <a:xfrm>
            <a:off x="0" y="4765780"/>
            <a:ext cx="12192000" cy="2092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" name="Picture 2" descr="Image result for BCA LOGO PNG">
            <a:extLst>
              <a:ext uri="{FF2B5EF4-FFF2-40B4-BE49-F238E27FC236}">
                <a16:creationId xmlns:a16="http://schemas.microsoft.com/office/drawing/2014/main" id="{8C352CCB-4D2A-4257-8845-B25291C565C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1869" y="6208382"/>
            <a:ext cx="548262" cy="49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2046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22D9-600A-4057-86B7-C922BA3C8150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D9764-54AE-47B6-8E0F-B32E36DEE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52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36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725F9D-B749-4C13-8719-9FF9EAEBA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6B4218-5EA2-4FF6-BDE1-1FC030226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E75CD-2C16-46C7-AAE8-93CB60E7C8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385DB-7A09-4136-BC06-4FF4D1FA6B27}" type="datetimeFigureOut">
              <a:rPr lang="en-SG" smtClean="0"/>
              <a:t>26/5/2022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73253-E9A4-4EE0-9314-F94115AB69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F4E5-9E8D-4CA2-A766-2FC6173BA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BB9B6-8926-40CB-85C2-66CF681931D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62428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9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0C341-DCC5-4B5F-8C45-F60FE9B20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971D4-2BAF-4926-B9E8-DEA55F0F22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Benefits of adopting IDD">
            <a:hlinkClick r:id="" action="ppaction://media"/>
            <a:extLst>
              <a:ext uri="{FF2B5EF4-FFF2-40B4-BE49-F238E27FC236}">
                <a16:creationId xmlns:a16="http://schemas.microsoft.com/office/drawing/2014/main" id="{0D21AD05-B8D5-4CFD-8606-41005956C2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744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22689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Tapi Kujoo</dc:creator>
  <cp:lastModifiedBy>Tushar Nath</cp:lastModifiedBy>
  <cp:revision>174</cp:revision>
  <dcterms:created xsi:type="dcterms:W3CDTF">2020-05-15T05:39:10Z</dcterms:created>
  <dcterms:modified xsi:type="dcterms:W3CDTF">2022-05-26T05:22:17Z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f9331f7-95a2-472a-92bc-d73219eb516b_Enabled">
    <vt:lpwstr>True</vt:lpwstr>
  </property>
  <property fmtid="{D5CDD505-2E9C-101B-9397-08002B2CF9AE}" pid="3" name="MSIP_Label_3f9331f7-95a2-472a-92bc-d73219eb516b_SiteId">
    <vt:lpwstr>0b11c524-9a1c-4e1b-84cb-6336aefc2243</vt:lpwstr>
  </property>
  <property fmtid="{D5CDD505-2E9C-101B-9397-08002B2CF9AE}" pid="4" name="MSIP_Label_3f9331f7-95a2-472a-92bc-d73219eb516b_Owner">
    <vt:lpwstr>Marianne_AMORES@bca.gov.sg</vt:lpwstr>
  </property>
  <property fmtid="{D5CDD505-2E9C-101B-9397-08002B2CF9AE}" pid="5" name="MSIP_Label_3f9331f7-95a2-472a-92bc-d73219eb516b_SetDate">
    <vt:lpwstr>2020-09-23T01:58:31.3953510Z</vt:lpwstr>
  </property>
  <property fmtid="{D5CDD505-2E9C-101B-9397-08002B2CF9AE}" pid="6" name="MSIP_Label_3f9331f7-95a2-472a-92bc-d73219eb516b_Name">
    <vt:lpwstr>CONFIDENTIAL</vt:lpwstr>
  </property>
  <property fmtid="{D5CDD505-2E9C-101B-9397-08002B2CF9AE}" pid="7" name="MSIP_Label_3f9331f7-95a2-472a-92bc-d73219eb516b_Application">
    <vt:lpwstr>Microsoft Azure Information Protection</vt:lpwstr>
  </property>
  <property fmtid="{D5CDD505-2E9C-101B-9397-08002B2CF9AE}" pid="8" name="MSIP_Label_3f9331f7-95a2-472a-92bc-d73219eb516b_ActionId">
    <vt:lpwstr>f0da1ded-8566-43fb-81f7-fcab53a7bd6f</vt:lpwstr>
  </property>
  <property fmtid="{D5CDD505-2E9C-101B-9397-08002B2CF9AE}" pid="9" name="MSIP_Label_3f9331f7-95a2-472a-92bc-d73219eb516b_Extended_MSFT_Method">
    <vt:lpwstr>Automatic</vt:lpwstr>
  </property>
  <property fmtid="{D5CDD505-2E9C-101B-9397-08002B2CF9AE}" pid="10" name="MSIP_Label_4f288355-fb4c-44cd-b9ca-40cfc2aee5f8_Enabled">
    <vt:lpwstr>True</vt:lpwstr>
  </property>
  <property fmtid="{D5CDD505-2E9C-101B-9397-08002B2CF9AE}" pid="11" name="MSIP_Label_4f288355-fb4c-44cd-b9ca-40cfc2aee5f8_SiteId">
    <vt:lpwstr>0b11c524-9a1c-4e1b-84cb-6336aefc2243</vt:lpwstr>
  </property>
  <property fmtid="{D5CDD505-2E9C-101B-9397-08002B2CF9AE}" pid="12" name="MSIP_Label_4f288355-fb4c-44cd-b9ca-40cfc2aee5f8_Owner">
    <vt:lpwstr>Marianne_AMORES@bca.gov.sg</vt:lpwstr>
  </property>
  <property fmtid="{D5CDD505-2E9C-101B-9397-08002B2CF9AE}" pid="13" name="MSIP_Label_4f288355-fb4c-44cd-b9ca-40cfc2aee5f8_SetDate">
    <vt:lpwstr>2020-09-23T01:58:31.3953510Z</vt:lpwstr>
  </property>
  <property fmtid="{D5CDD505-2E9C-101B-9397-08002B2CF9AE}" pid="14" name="MSIP_Label_4f288355-fb4c-44cd-b9ca-40cfc2aee5f8_Name">
    <vt:lpwstr>NON-SENSITIVE</vt:lpwstr>
  </property>
  <property fmtid="{D5CDD505-2E9C-101B-9397-08002B2CF9AE}" pid="15" name="MSIP_Label_4f288355-fb4c-44cd-b9ca-40cfc2aee5f8_Application">
    <vt:lpwstr>Microsoft Azure Information Protection</vt:lpwstr>
  </property>
  <property fmtid="{D5CDD505-2E9C-101B-9397-08002B2CF9AE}" pid="16" name="MSIP_Label_4f288355-fb4c-44cd-b9ca-40cfc2aee5f8_ActionId">
    <vt:lpwstr>f0da1ded-8566-43fb-81f7-fcab53a7bd6f</vt:lpwstr>
  </property>
  <property fmtid="{D5CDD505-2E9C-101B-9397-08002B2CF9AE}" pid="17" name="MSIP_Label_4f288355-fb4c-44cd-b9ca-40cfc2aee5f8_Parent">
    <vt:lpwstr>3f9331f7-95a2-472a-92bc-d73219eb516b</vt:lpwstr>
  </property>
  <property fmtid="{D5CDD505-2E9C-101B-9397-08002B2CF9AE}" pid="18" name="MSIP_Label_4f288355-fb4c-44cd-b9ca-40cfc2aee5f8_Extended_MSFT_Method">
    <vt:lpwstr>Automatic</vt:lpwstr>
  </property>
  <property fmtid="{D5CDD505-2E9C-101B-9397-08002B2CF9AE}" pid="19" name="Sensitivity">
    <vt:lpwstr>CONFIDENTIAL NON-SENSITIVE</vt:lpwstr>
  </property>
</Properties>
</file>

<file path=docProps/thumbnail.jpeg>
</file>